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</p:sldIdLst>
  <p:sldSz cx="12192000" cy="6858000"/>
  <p:notesSz cx="6888163" cy="100187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71" d="100"/>
          <a:sy n="71" d="100"/>
        </p:scale>
        <p:origin x="80" y="9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D9A5B-C296-D46A-4271-BC6054145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40913B6-C811-F4B8-D5F7-010020198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458C84-6ACC-E754-26C0-D5AF6675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22E018-0A1D-E600-335B-3565B94AF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E194DD-9A77-7021-73F7-ABF72D876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376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FC36A-B42E-752A-518D-CEABC35F0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E0B3F0-7316-6D70-DB44-24054BD1C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76D101-81F0-D862-5A7B-40933B3DB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DE99FA-D9BB-D560-2A69-C8CC080B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4BE40F-85A3-F8B1-45A2-145B5F1A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569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9D6288-1FE9-8F23-3D53-14ED1611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AD61706-FB50-56F3-0EFD-2673CE7F7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F819F1-EC85-B854-0A21-1B7D85D69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FE2D95-F975-98FB-27DE-7B2CA5921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FFAB5D-F141-0075-10D5-9ABF26E8C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93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888C9-C45E-9D56-8632-3B50933F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81CD2B-8CF2-406F-8FAB-CD4BD897E0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EC11002-6D3C-CC0A-D28A-7D8B9787E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49BD68-8C57-2649-B640-39688258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1B1A57B-B929-97D2-933C-AD81583E3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68F5A3C-2706-1AE3-7A82-60B83179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3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DCD8A9-9BF9-2E6F-3EDD-B9CCC3581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F3BCFD-15C0-B6D0-A8A9-4C5FCA55D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EDB690-6E46-99EC-4989-550979A2A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A5312B7-4ABE-7000-7500-7CC349ECA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BDA7005-48BD-EFC7-05C7-97FA3AC3A1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0CFED20-935C-BB3A-9BD7-B792EE74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A6712E5-9350-415F-0745-25E4D452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E8A6882-0F2D-384B-AFDD-616AAF95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1288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1CB4C-1ACE-00CD-A649-3B5B065C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A44C886-2B49-FFF3-4975-D932CB563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F04F8F-D84C-12FB-8BF3-7D3107EA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FF0DA1-D0CE-88D3-C723-2EE4C550F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9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1A51D8C-7F95-9F11-84BF-AAC3F51B8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5D93DA-A5E8-6058-8AFB-F84D8AF5D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79D5B2-E8B3-824A-ECB7-01D25DCC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646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9E79F-12FB-5E83-9E01-1F6769C01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49057F-E09D-1825-7F72-732840BD1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BE271C-7DED-8679-DA71-94E63A92F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A4F84C-119A-F6C8-88DC-4CF3B15B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81E8A8-7174-5D62-EA1B-6A4D4CB39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313DA1-84A1-9F4B-0CB8-94B4A91A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338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61C9C-D98E-7CF7-F039-838EC0DC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614E348-85B5-E101-426B-3C916AFB1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40B0B0-8263-FC41-B99B-4365C0262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8CC44F0-8C53-E434-5946-AAB276FC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F63CEB-DB54-A08F-C7B3-25499DB67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B1A337-5232-04BB-C9CF-CBE3C792A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53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BE3AF-1258-060B-D43F-C6763CDF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661C50-C7BF-39F9-8C09-48D8E0C20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ED74AD-9729-C396-BA7E-02227C30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5157D4-2D33-ECF9-845E-201802CDF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9F657A-0BE4-0DED-5573-E76B67074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305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05CA045-A872-901F-4291-7E5493BB56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F09A722-7767-2E82-6248-E2DDCB3C1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E48784-A191-2E61-78D8-C7C5BEF1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BAFFBD-D110-4BFD-9C22-F9C503951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997605-6620-AAB1-976A-89B04C10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25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5A67EFD-EA1E-3F3B-E824-D6535F65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3D013F-E793-A730-357A-A85BF8C02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259718-4246-7BAE-11AB-456E6A15D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55693-6C72-4FE1-A196-B3737096A0B0}" type="datetimeFigureOut">
              <a:rPr lang="de-DE" smtClean="0"/>
              <a:t>01.12.2025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045E29-2E5F-7A6E-9495-58AD46891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8E6BD2-8E10-B14F-C63D-AB34525F9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6A7F1-FD9A-432D-A3CA-6C226DCD41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01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C70DE0-75EE-C825-B64D-CF902B56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603" y="276087"/>
            <a:ext cx="6441311" cy="101938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de-DE" sz="2600" kern="1200" dirty="0"/>
              <a:t>               </a:t>
            </a:r>
            <a:r>
              <a:rPr lang="de-DE" sz="2000" b="1" kern="1200" dirty="0"/>
              <a:t>Wasser im Hegeler Wald von 2016 bis </a:t>
            </a:r>
            <a:r>
              <a:rPr lang="de-DE" sz="2000" b="1" dirty="0"/>
              <a:t>November </a:t>
            </a:r>
            <a:r>
              <a:rPr lang="de-DE" sz="2000" b="1" kern="1200" dirty="0"/>
              <a:t>2025</a:t>
            </a:r>
            <a:br>
              <a:rPr lang="de-DE" sz="2000" b="1" kern="1200" dirty="0"/>
            </a:br>
            <a:r>
              <a:rPr lang="de-DE" sz="2000" b="1" kern="1200" dirty="0"/>
              <a:t>                              „Vegetation an der Lebensgrenze“</a:t>
            </a:r>
            <a:br>
              <a:rPr lang="de-DE" sz="2000" b="1" kern="1200" dirty="0"/>
            </a:br>
            <a:r>
              <a:rPr lang="de-DE" sz="2000" b="1" kern="1200" dirty="0"/>
              <a:t>             Der Niederschlag-Verbleib im Hegeler Wald in Huntlosen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9487E7-8A5B-665C-DB8D-C5B60ACF00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5" t="27456" r="5058" b="12747"/>
          <a:stretch/>
        </p:blipFill>
        <p:spPr bwMode="auto">
          <a:xfrm>
            <a:off x="1208740" y="1459653"/>
            <a:ext cx="1601814" cy="4620682"/>
          </a:xfrm>
          <a:prstGeom prst="rect">
            <a:avLst/>
          </a:prstGeom>
          <a:noFill/>
        </p:spPr>
      </p:pic>
      <p:sp>
        <p:nvSpPr>
          <p:cNvPr id="1028" name="Content Placeholder 3">
            <a:extLst>
              <a:ext uri="{FF2B5EF4-FFF2-40B4-BE49-F238E27FC236}">
                <a16:creationId xmlns:a16="http://schemas.microsoft.com/office/drawing/2014/main" id="{E1D86584-0EE1-F320-39D4-3D61A6F8A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11865" y="1295468"/>
            <a:ext cx="6641016" cy="48398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err="1"/>
              <a:t>Wetterdaten</a:t>
            </a:r>
            <a:r>
              <a:rPr lang="en-US" sz="1800" b="1" dirty="0"/>
              <a:t> der </a:t>
            </a:r>
            <a:r>
              <a:rPr lang="en-US" sz="1800" b="1" dirty="0" err="1"/>
              <a:t>Privaten</a:t>
            </a:r>
            <a:r>
              <a:rPr lang="en-US" sz="1800" b="1" dirty="0"/>
              <a:t> Wetterstation Huntlosen</a:t>
            </a:r>
          </a:p>
          <a:p>
            <a:pPr marL="0" indent="0">
              <a:buNone/>
            </a:pPr>
            <a:r>
              <a:rPr lang="en-US" sz="1800" dirty="0"/>
              <a:t>                                      </a:t>
            </a:r>
            <a:r>
              <a:rPr lang="en-US" sz="1800" b="1" u="sng" dirty="0" err="1"/>
              <a:t>Betreiber</a:t>
            </a:r>
            <a:r>
              <a:rPr lang="en-US" sz="1800" b="1" u="sng" dirty="0"/>
              <a:t>: </a:t>
            </a:r>
            <a:r>
              <a:rPr lang="en-US" sz="1800" b="1" dirty="0"/>
              <a:t>Roland Zewuhn</a:t>
            </a:r>
            <a:endParaRPr lang="en-US" sz="1800" dirty="0"/>
          </a:p>
          <a:p>
            <a:pPr marL="0" indent="0">
              <a:buNone/>
            </a:pPr>
            <a:r>
              <a:rPr lang="en-US" sz="1800" u="sng" dirty="0" err="1"/>
              <a:t>Jahresmengen</a:t>
            </a:r>
            <a:r>
              <a:rPr lang="en-US" sz="1800" u="sng" dirty="0"/>
              <a:t> mm/m²:    Regen         </a:t>
            </a:r>
            <a:r>
              <a:rPr lang="en-US" sz="1800" u="sng" dirty="0" err="1"/>
              <a:t>Verdunstung</a:t>
            </a:r>
            <a:r>
              <a:rPr lang="en-US" sz="1800" u="sng" dirty="0"/>
              <a:t> (ET)</a:t>
            </a:r>
          </a:p>
          <a:p>
            <a:pPr marL="0" indent="0">
              <a:buNone/>
            </a:pPr>
            <a:r>
              <a:rPr lang="en-US" sz="1800" dirty="0" err="1"/>
              <a:t>Beispiel</a:t>
            </a:r>
            <a:r>
              <a:rPr lang="en-US" sz="1800" dirty="0"/>
              <a:t> </a:t>
            </a:r>
            <a:r>
              <a:rPr lang="en-US" sz="1800"/>
              <a:t>Jahre        2016        523,0 </a:t>
            </a:r>
            <a:r>
              <a:rPr lang="en-US" sz="1800" dirty="0"/>
              <a:t>mm         545,2 mm</a:t>
            </a:r>
          </a:p>
          <a:p>
            <a:pPr marL="0" indent="0">
              <a:buNone/>
            </a:pPr>
            <a:r>
              <a:rPr lang="en-US" sz="1800" dirty="0"/>
              <a:t>                                2017        694,8 mm         498,9 mm</a:t>
            </a:r>
          </a:p>
          <a:p>
            <a:pPr marL="0" indent="0">
              <a:buNone/>
            </a:pPr>
            <a:r>
              <a:rPr lang="en-US" sz="1800" dirty="0"/>
              <a:t>                                2018        387,6 mm         607,8 mm</a:t>
            </a:r>
          </a:p>
          <a:p>
            <a:pPr marL="0" indent="0">
              <a:buNone/>
            </a:pPr>
            <a:r>
              <a:rPr lang="en-US" sz="1800" dirty="0"/>
              <a:t>                                2019        571,0 mm         574,8 mm</a:t>
            </a:r>
          </a:p>
          <a:p>
            <a:pPr marL="0" indent="0">
              <a:buNone/>
            </a:pPr>
            <a:r>
              <a:rPr lang="en-US" sz="1800" dirty="0"/>
              <a:t>                                2020        511,2 mm         657,4 mm</a:t>
            </a:r>
          </a:p>
          <a:p>
            <a:pPr marL="0" indent="0">
              <a:buNone/>
            </a:pPr>
            <a:r>
              <a:rPr lang="en-US" sz="1800" dirty="0"/>
              <a:t>                                2021        830,2 mm         557,5 mm</a:t>
            </a:r>
          </a:p>
          <a:p>
            <a:pPr marL="0" indent="0">
              <a:buNone/>
            </a:pPr>
            <a:r>
              <a:rPr lang="en-US" sz="1800" dirty="0"/>
              <a:t>                                2022        699,6 mm         700,5 mm</a:t>
            </a:r>
          </a:p>
          <a:p>
            <a:pPr marL="0" indent="0">
              <a:buNone/>
            </a:pPr>
            <a:r>
              <a:rPr lang="en-US" sz="1800" dirty="0"/>
              <a:t>                                2023      1232,8 mm         593,4 mm</a:t>
            </a:r>
          </a:p>
          <a:p>
            <a:pPr marL="0" indent="0">
              <a:buNone/>
            </a:pPr>
            <a:r>
              <a:rPr lang="en-US" sz="1800" dirty="0"/>
              <a:t>                                2024        944,6 mm         566,7 mm</a:t>
            </a:r>
          </a:p>
          <a:p>
            <a:pPr marL="0" indent="0">
              <a:buNone/>
            </a:pPr>
            <a:r>
              <a:rPr lang="en-US" sz="1800" dirty="0"/>
              <a:t>        November     2025        590,4 mm         580,9 mm                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A595C31-0C00-AF90-B91A-C071B87B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68000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de-DE" sz="1000" noProof="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de-DE" sz="1000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3B1CC8-F63A-893F-DDC9-2DE9AF76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195" y="6629400"/>
            <a:ext cx="1000662" cy="228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B40BBBE-C5BA-49D6-BFFD-0589467E21B8}" type="datetime1">
              <a:rPr lang="de-DE" sz="1000" smtClean="0"/>
              <a:t>01.12.2025</a:t>
            </a:fld>
            <a:endParaRPr lang="de-DE" sz="100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8C7C957-CBD4-3321-C598-C86BA3AE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de-DE" sz="1000" noProof="0" dirty="0"/>
              <a:t>IG WASSER Hegeler Wald - Großenkneten OT Huntlosen – Sprecher und Autor: Roland Zewuhn - Berater und Autor: Dr. </a:t>
            </a:r>
            <a:r>
              <a:rPr lang="de-DE" sz="1000" dirty="0"/>
              <a:t>Horst-Herbert Witt</a:t>
            </a:r>
            <a:r>
              <a:rPr lang="de-DE" sz="1000" noProof="0" dirty="0"/>
              <a:t>  und Team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945F1AA-ED04-D12D-6D7E-9261A1FAA990}"/>
              </a:ext>
            </a:extLst>
          </p:cNvPr>
          <p:cNvSpPr txBox="1"/>
          <p:nvPr/>
        </p:nvSpPr>
        <p:spPr>
          <a:xfrm>
            <a:off x="2162048" y="4072127"/>
            <a:ext cx="3857751" cy="2104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de-D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19AE32-D611-456B-9FC7-B330B8EC9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7" t="26920" r="48492" b="21168"/>
          <a:stretch/>
        </p:blipFill>
        <p:spPr bwMode="auto">
          <a:xfrm>
            <a:off x="9652881" y="1459653"/>
            <a:ext cx="1503574" cy="455083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EF2E1DA-5569-EF90-0E47-686FCA5BC6A4}"/>
              </a:ext>
            </a:extLst>
          </p:cNvPr>
          <p:cNvSpPr txBox="1"/>
          <p:nvPr/>
        </p:nvSpPr>
        <p:spPr>
          <a:xfrm>
            <a:off x="1063554" y="6157439"/>
            <a:ext cx="2165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Von Dr. Horst-Herbert Witt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1BE8CD9-E300-F374-CC3D-BF7F837B3DDA}"/>
              </a:ext>
            </a:extLst>
          </p:cNvPr>
          <p:cNvSpPr txBox="1"/>
          <p:nvPr/>
        </p:nvSpPr>
        <p:spPr>
          <a:xfrm>
            <a:off x="9452865" y="6135280"/>
            <a:ext cx="186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   </a:t>
            </a:r>
            <a:r>
              <a:rPr lang="de-DE" sz="1400" dirty="0"/>
              <a:t>und Roland Zewuhn</a:t>
            </a:r>
          </a:p>
        </p:txBody>
      </p:sp>
    </p:spTree>
    <p:extLst>
      <p:ext uri="{BB962C8B-B14F-4D97-AF65-F5344CB8AC3E}">
        <p14:creationId xmlns:p14="http://schemas.microsoft.com/office/powerpoint/2010/main" val="46795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Breitbild</PresentationFormat>
  <Paragraphs>19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               Wasser im Hegeler Wald von 2016 bis November 2025                               „Vegetation an der Lebensgrenze“              Der Niederschlag-Verbleib im Hegeler Wald in Huntlosen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Roland Zewuhn</dc:creator>
  <cp:lastModifiedBy>Roland Zewuhn</cp:lastModifiedBy>
  <cp:revision>6</cp:revision>
  <cp:lastPrinted>2025-12-01T16:19:57Z</cp:lastPrinted>
  <dcterms:created xsi:type="dcterms:W3CDTF">2023-10-04T17:20:59Z</dcterms:created>
  <dcterms:modified xsi:type="dcterms:W3CDTF">2025-12-01T16:21:19Z</dcterms:modified>
</cp:coreProperties>
</file>